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308" r:id="rId4"/>
    <p:sldId id="305" r:id="rId5"/>
    <p:sldId id="257" r:id="rId6"/>
    <p:sldId id="262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vestiti, persona&#10;&#10;Descrizione generata automaticamente">
            <a:extLst>
              <a:ext uri="{FF2B5EF4-FFF2-40B4-BE49-F238E27FC236}">
                <a16:creationId xmlns:a16="http://schemas.microsoft.com/office/drawing/2014/main" id="{B10249BE-0396-A032-32A7-ABB8A5757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calzature, uomo&#10;&#10;Descrizione generata automaticamente">
            <a:extLst>
              <a:ext uri="{FF2B5EF4-FFF2-40B4-BE49-F238E27FC236}">
                <a16:creationId xmlns:a16="http://schemas.microsoft.com/office/drawing/2014/main" id="{95DA37F7-EA05-56D9-3547-986F49F2EB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edificio, aria aperta, cielo, vestiti&#10;&#10;Descrizione generata automaticamente">
            <a:extLst>
              <a:ext uri="{FF2B5EF4-FFF2-40B4-BE49-F238E27FC236}">
                <a16:creationId xmlns:a16="http://schemas.microsoft.com/office/drawing/2014/main" id="{71C692A1-F491-ED81-FE3A-0722556D7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edificio, aria aperta, nuvola, cielo&#10;&#10;Descrizione generata automaticamente">
            <a:extLst>
              <a:ext uri="{FF2B5EF4-FFF2-40B4-BE49-F238E27FC236}">
                <a16:creationId xmlns:a16="http://schemas.microsoft.com/office/drawing/2014/main" id="{83F073D8-0BEB-2B2C-C781-EF25D89EB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interno, persona, arredo&#10;&#10;Descrizione generata automaticamente">
            <a:extLst>
              <a:ext uri="{FF2B5EF4-FFF2-40B4-BE49-F238E27FC236}">
                <a16:creationId xmlns:a16="http://schemas.microsoft.com/office/drawing/2014/main" id="{34077953-0175-DED6-561E-B6F569184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libro, Pubblicazione, interno&#10;&#10;Descrizione generata automaticamente">
            <a:extLst>
              <a:ext uri="{FF2B5EF4-FFF2-40B4-BE49-F238E27FC236}">
                <a16:creationId xmlns:a16="http://schemas.microsoft.com/office/drawing/2014/main" id="{004BB16B-AE5A-E35E-E2C9-82BB59C592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9</cp:revision>
  <dcterms:created xsi:type="dcterms:W3CDTF">2024-11-18T16:14:57Z</dcterms:created>
  <dcterms:modified xsi:type="dcterms:W3CDTF">2024-11-24T18:58:33Z</dcterms:modified>
</cp:coreProperties>
</file>